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</p:sldMasterIdLst>
  <p:notesMasterIdLst>
    <p:notesMasterId r:id="rId8"/>
  </p:notesMasterIdLst>
  <p:handoutMasterIdLst>
    <p:handoutMasterId r:id="rId9"/>
  </p:handoutMasterIdLst>
  <p:sldIdLst>
    <p:sldId id="259" r:id="rId4"/>
    <p:sldId id="1725" r:id="rId5"/>
    <p:sldId id="1727" r:id="rId6"/>
    <p:sldId id="275" r:id="rId7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1003" userDrawn="1">
          <p15:clr>
            <a:srgbClr val="A4A3A4"/>
          </p15:clr>
        </p15:guide>
        <p15:guide id="3" orient="horz" pos="1502" userDrawn="1">
          <p15:clr>
            <a:srgbClr val="A4A3A4"/>
          </p15:clr>
        </p15:guide>
        <p15:guide id="4" orient="horz" pos="3113" userDrawn="1">
          <p15:clr>
            <a:srgbClr val="A4A3A4"/>
          </p15:clr>
        </p15:guide>
        <p15:guide id="5" pos="2128" userDrawn="1">
          <p15:clr>
            <a:srgbClr val="A4A3A4"/>
          </p15:clr>
        </p15:guide>
        <p15:guide id="6" pos="4067" userDrawn="1">
          <p15:clr>
            <a:srgbClr val="A4A3A4"/>
          </p15:clr>
        </p15:guide>
        <p15:guide id="7" pos="5972" userDrawn="1">
          <p15:clr>
            <a:srgbClr val="A4A3A4"/>
          </p15:clr>
        </p15:guide>
        <p15:guide id="8" pos="5292" userDrawn="1">
          <p15:clr>
            <a:srgbClr val="A4A3A4"/>
          </p15:clr>
        </p15:guide>
        <p15:guide id="9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82" d="100"/>
          <a:sy n="82" d="100"/>
        </p:scale>
        <p:origin x="319" y="5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gs" Target="tags/tag2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1972994"/>
            <a:ext cx="9379365" cy="106085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创意编程</a:t>
            </a:r>
            <a:r>
              <a:rPr lang="en-US" altLang="zh-CN"/>
              <a:t>-</a:t>
            </a:r>
            <a:r>
              <a:rPr lang="zh-CN" altLang="en-US"/>
              <a:t>作业六</a:t>
            </a:r>
            <a:br>
              <a:rPr lang="zh-CN" altLang="en-US"/>
            </a:br>
            <a:r>
              <a:rPr lang="zh-CN" altLang="en-US" sz="4400"/>
              <a:t>自涌现系统</a:t>
            </a:r>
            <a:endParaRPr lang="zh-CN" altLang="en-US" sz="440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童春瑜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自涌现系统设计思路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1928" y="1084344"/>
            <a:ext cx="11568144" cy="2883221"/>
          </a:xfrm>
        </p:spPr>
        <p:txBody>
          <a:bodyPr/>
          <a:lstStyle/>
          <a:p>
            <a:r>
              <a:rPr lang="zh-CN" altLang="en-US" sz="2800"/>
              <a:t>基于小鱼群的系统框架，生成两个红色</a:t>
            </a:r>
            <a:r>
              <a:rPr lang="zh-CN" altLang="en-US" sz="2800"/>
              <a:t>障碍物</a:t>
            </a:r>
            <a:endParaRPr lang="zh-CN" altLang="en-US" sz="2800"/>
          </a:p>
          <a:p>
            <a:r>
              <a:rPr lang="zh-CN" altLang="en-US" sz="2800"/>
              <a:t>小鱼群有</a:t>
            </a:r>
            <a:r>
              <a:rPr lang="en-US" altLang="zh-CN" sz="2800"/>
              <a:t>1000</a:t>
            </a:r>
            <a:r>
              <a:rPr lang="zh-CN" altLang="en-US" sz="2800"/>
              <a:t>条小鱼，在布局内自由的活动，并且有一定的</a:t>
            </a:r>
            <a:r>
              <a:rPr lang="zh-CN" altLang="en-US" sz="2800"/>
              <a:t>规律</a:t>
            </a:r>
            <a:endParaRPr lang="zh-CN" altLang="en-US" sz="2800"/>
          </a:p>
          <a:p>
            <a:r>
              <a:rPr lang="zh-CN" altLang="en-US" sz="2800"/>
              <a:t>鱼群有一定的聚集程度，且和在离自己一定范围内的小鱼保持</a:t>
            </a:r>
            <a:r>
              <a:rPr lang="zh-CN" altLang="en-US" sz="2800"/>
              <a:t>一定的</a:t>
            </a:r>
            <a:r>
              <a:rPr lang="zh-CN" altLang="en-US" sz="2800"/>
              <a:t>活动相似性</a:t>
            </a:r>
            <a:endParaRPr lang="zh-CN" altLang="en-US" sz="2800"/>
          </a:p>
          <a:p>
            <a:r>
              <a:rPr lang="zh-CN" altLang="en-US" sz="2800"/>
              <a:t>任意一条小鱼遇到红色的障碍物的时候，远远的就会试着</a:t>
            </a:r>
            <a:r>
              <a:rPr lang="zh-CN" altLang="en-US" sz="2800"/>
              <a:t>避开</a:t>
            </a:r>
            <a:endParaRPr lang="zh-CN" altLang="en-US" sz="2800"/>
          </a:p>
          <a:p>
            <a:r>
              <a:rPr lang="zh-CN" altLang="en-US" sz="2800"/>
              <a:t>两个红色的障碍物以较慢的速度在场内移动着，且两个红色障碍物如果距离接近了，也会互相</a:t>
            </a:r>
            <a:r>
              <a:rPr lang="zh-CN" altLang="en-US" sz="2800"/>
              <a:t>远离</a:t>
            </a:r>
            <a:endParaRPr lang="zh-CN" altLang="en-US" sz="2800"/>
          </a:p>
          <a:p>
            <a:r>
              <a:rPr lang="zh-CN" altLang="en-US" sz="2800"/>
              <a:t>从而实现鱼群自由活动但避开红色障碍物的</a:t>
            </a:r>
            <a:r>
              <a:rPr lang="zh-CN" altLang="en-US" sz="2800"/>
              <a:t>系统</a:t>
            </a:r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作品效果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zuoye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770" y="816610"/>
            <a:ext cx="7995920" cy="56222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53120" y="2889885"/>
            <a:ext cx="35750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Github</a:t>
            </a:r>
            <a:r>
              <a:rPr lang="zh-CN" altLang="en-US">
                <a:sym typeface="+mn-ea"/>
              </a:rPr>
              <a:t>链接：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https://github.com/katya-tong/creative-coding/tree/main/homework6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739*3870*1113*1113"/>
</p:tagLst>
</file>

<file path=ppt/tags/tag2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84d089bf-0298-4a2f-9b4f-11c787fc3626"/>
  <p:tag name="COMMONDATA" val="eyJoZGlkIjoiOTk0ZGYxNWQ1NTUxMWYxOGIzZDRmMTE4NTY3NmY0MjI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WPS 演示</Application>
  <PresentationFormat>宽屏</PresentationFormat>
  <Paragraphs>21</Paragraphs>
  <Slides>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Arial Unicode MS</vt:lpstr>
      <vt:lpstr>Office 主题​​</vt:lpstr>
      <vt:lpstr>1_OfficePLUS</vt:lpstr>
      <vt:lpstr>创意编程-作业四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抹茶 monster 7°-</cp:lastModifiedBy>
  <cp:revision>147</cp:revision>
  <dcterms:created xsi:type="dcterms:W3CDTF">2019-01-23T14:14:00Z</dcterms:created>
  <dcterms:modified xsi:type="dcterms:W3CDTF">2022-12-18T15:48:21Z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314FA2803F9A413D9EEB00C9EB558AF5</vt:lpwstr>
  </property>
  <property fmtid="{D5CDD505-2E9C-101B-9397-08002B2CF9AE}" pid="12" name="KSOProductBuildVer">
    <vt:lpwstr>2052-11.1.0.12980</vt:lpwstr>
  </property>
</Properties>
</file>